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rawings/legacyDiagramText4.bin" ContentType="application/vnd.ms-office.legacyDiagramText"/>
  <Override PartName="/ppt/drawings/legacyDiagramText5.bin" ContentType="application/vnd.ms-office.legacyDiagramText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rawings/legacyDiagramText1.bin" ContentType="application/vnd.ms-office.legacyDiagramText"/>
  <Override PartName="/ppt/drawings/legacyDiagramText2.bin" ContentType="application/vnd.ms-office.legacyDiagramText"/>
  <Override PartName="/ppt/drawings/legacyDiagramText3.bin" ContentType="application/vnd.ms-office.legacyDiagramText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5" r:id="rId2"/>
    <p:sldMasterId id="214748367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66"/>
    <a:srgbClr val="0066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2" autoAdjust="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microsoft.com/office/2006/relationships/legacyDocTextInfo" Target="legacyDocTextInfo.bin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27651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7652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7653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276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06D10D1-B152-47FA-943A-5F2ED0E813F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17307-E78D-4ADE-9371-925A0CCA977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46A4E-8732-4733-B3FB-96AAAA9CA37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533400" y="1828800"/>
            <a:ext cx="8153400" cy="4038600"/>
          </a:xfrm>
        </p:spPr>
        <p:txBody>
          <a:bodyPr/>
          <a:lstStyle/>
          <a:p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C410C52-6ACA-42FD-AC42-044E69BEAFE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BD1BA-A2F3-4A11-8F5B-2C07D5C67870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02236-F06B-421E-8D32-2749DBA0689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2F74C-DFA9-4331-8F6A-BE9E41163C8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99230-B654-4FF0-A8B2-A6B1D7C7702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93C6F-7780-4BF2-9CB4-803603EB5D3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7FDAD-0C54-403E-B456-817CD22240A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28101-03CC-4459-A90B-3E6C8C8D0BD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D27B5-F2A9-4F31-ACFE-5A4A152CE57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6BD12-CD45-499A-B78D-64B0DBF3CCF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BDC70-0085-46AF-B2F9-20343858C1D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C4465-0D14-4C14-ADC9-3D3D844E8920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693C0-3138-4CAD-BCDF-5CEBCD0F6660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6927C49-C621-4553-902E-0D72CBCB5640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EF41D6-9A98-4092-83E3-1EED988CEFA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6656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656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656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656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656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656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656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657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657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657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657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657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657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657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657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657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657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658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658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658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658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6658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6658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66586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6587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6588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1B0CD89-E959-47CA-89A8-2206830C479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9E8C28-2F98-4C95-912F-97AC7C903D1E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B5E606-CF16-455F-AA1A-49A20CE0A8C8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E9BA6D-6D78-4FC5-B320-5789DE2F7044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BC7EF-AFB2-448C-B73F-6737301363B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582C31-30AB-434F-BB21-7E9BAF560758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87E6BF-925C-4BEE-8213-33C89522218D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DE6820-2C78-47AA-A8C2-F4384B12996A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D49DBB-85FD-433B-A50A-5028EADE1FB8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10E4F6-379A-4482-AA5B-8BF5B55BAF6E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411943-5B9B-4F04-B11D-C39305CBB04A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E3C1F5-180D-4654-B665-2E99880E1016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6DBD7-745A-4270-873C-29DA0589AEA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46663-F9E5-4677-8D7C-9D1C5B451B4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75CA7-2215-4C15-A294-2AE6706FE74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68CA1-3E49-416D-9D8B-56987D81B0F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78FE2-863B-4E49-A336-6A9C0508FF3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14741-9EC1-46E8-BB44-A2BE17411D0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26627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6628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6629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266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A1A77AFE-987A-4AB8-9CF6-3890F626E2F8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711" r:id="rId12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DD76458-B471-4B74-935F-D09D22ABBF67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12" r:id="rId12"/>
    <p:sldLayoutId id="214748371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6553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554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554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554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554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554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554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554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554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554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554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555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555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555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555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555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555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555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555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555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555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6556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6556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6556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AU"/>
          </a:p>
        </p:txBody>
      </p:sp>
      <p:sp>
        <p:nvSpPr>
          <p:cNvPr id="6556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E9EFC8C-0CD1-48C3-8769-09059CFE99E3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6556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A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925513"/>
          </a:xfrm>
        </p:spPr>
        <p:txBody>
          <a:bodyPr/>
          <a:lstStyle/>
          <a:p>
            <a:r>
              <a:rPr lang="en-AU" sz="4000" b="1" i="1">
                <a:solidFill>
                  <a:srgbClr val="0000FF"/>
                </a:solidFill>
                <a:latin typeface="GoldMine" pitchFamily="34" charset="0"/>
              </a:rPr>
              <a:t>Integ systems pty ltd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b="1"/>
              <a:t>Serving the Mining Industry</a:t>
            </a:r>
          </a:p>
        </p:txBody>
      </p:sp>
      <p:pic>
        <p:nvPicPr>
          <p:cNvPr id="2052" name="Picture 4" descr="Integ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557338"/>
            <a:ext cx="431800" cy="36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2000"/>
              <a:t>It is the desire of Integ System to partner with clients to see measurable improvements in plant reliability performance and develop cost effective change that benefit all parties. </a:t>
            </a:r>
          </a:p>
        </p:txBody>
      </p:sp>
      <p:graphicFrame>
        <p:nvGraphicFramePr>
          <p:cNvPr id="8208" name="Object 16"/>
          <p:cNvGraphicFramePr>
            <a:graphicFrameLocks noChangeAspect="1"/>
          </p:cNvGraphicFramePr>
          <p:nvPr>
            <p:ph type="dgm" idx="1"/>
          </p:nvPr>
        </p:nvGraphicFramePr>
        <p:xfrm>
          <a:off x="536575" y="1828800"/>
          <a:ext cx="8147050" cy="4038600"/>
        </p:xfrm>
        <a:graphic>
          <a:graphicData uri="http://schemas.openxmlformats.org/presentationml/2006/ole">
            <p:oleObj spid="_x0000_s8208" name="Chart" r:id="rId3" imgW="8229600" imgH="4533900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82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b="1">
                <a:latin typeface="Franklin Gothic Heavy" pitchFamily="34" charset="0"/>
              </a:rPr>
              <a:t>SERVING INDUSTRY</a:t>
            </a:r>
          </a:p>
        </p:txBody>
      </p:sp>
      <p:graphicFrame>
        <p:nvGraphicFramePr>
          <p:cNvPr id="15365" name="Organization Chart 5"/>
          <p:cNvGraphicFramePr>
            <a:graphicFrameLocks/>
          </p:cNvGraphicFramePr>
          <p:nvPr>
            <p:ph type="dgm" idx="1"/>
          </p:nvPr>
        </p:nvGraphicFramePr>
        <p:xfrm>
          <a:off x="431800" y="1341438"/>
          <a:ext cx="8243888" cy="5278437"/>
        </p:xfrm>
        <a:graphic>
          <a:graphicData uri="http://schemas.openxmlformats.org/drawingml/2006/compatibility">
            <com:legacyDrawing xmlns:com="http://schemas.openxmlformats.org/drawingml/2006/compatibility" spid="_x0000_s15365"/>
          </a:graphicData>
        </a:graphic>
      </p:graphicFrame>
      <p:pic>
        <p:nvPicPr>
          <p:cNvPr id="15373" name="Picture 13" descr="Inte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484313"/>
            <a:ext cx="288925" cy="24447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>
                <a:latin typeface="Arial Rounded MT Bold" pitchFamily="34" charset="0"/>
              </a:rPr>
              <a:t>Exclusive Goldfields Distributor For:-</a:t>
            </a:r>
          </a:p>
        </p:txBody>
      </p:sp>
      <p:sp>
        <p:nvSpPr>
          <p:cNvPr id="40968" name="AutoShape 8" descr="image00111"/>
          <p:cNvSpPr>
            <a:spLocks noChangeAspect="1" noChangeArrowheads="1"/>
          </p:cNvSpPr>
          <p:nvPr/>
        </p:nvSpPr>
        <p:spPr bwMode="auto">
          <a:xfrm>
            <a:off x="38100" y="0"/>
            <a:ext cx="1400175" cy="619125"/>
          </a:xfrm>
          <a:prstGeom prst="rect">
            <a:avLst/>
          </a:prstGeom>
          <a:noFill/>
        </p:spPr>
        <p:txBody>
          <a:bodyPr/>
          <a:lstStyle/>
          <a:p>
            <a:endParaRPr lang="en-AU"/>
          </a:p>
        </p:txBody>
      </p:sp>
      <p:sp>
        <p:nvSpPr>
          <p:cNvPr id="40970" name="AutoShape 10" descr="image00111"/>
          <p:cNvSpPr>
            <a:spLocks noChangeAspect="1" noChangeArrowheads="1"/>
          </p:cNvSpPr>
          <p:nvPr/>
        </p:nvSpPr>
        <p:spPr bwMode="auto">
          <a:xfrm>
            <a:off x="38100" y="0"/>
            <a:ext cx="1400175" cy="619125"/>
          </a:xfrm>
          <a:prstGeom prst="rect">
            <a:avLst/>
          </a:prstGeom>
          <a:noFill/>
        </p:spPr>
        <p:txBody>
          <a:bodyPr/>
          <a:lstStyle/>
          <a:p>
            <a:endParaRPr lang="en-AU"/>
          </a:p>
        </p:txBody>
      </p:sp>
      <p:sp>
        <p:nvSpPr>
          <p:cNvPr id="40972" name="AutoShape 12" descr="image00111"/>
          <p:cNvSpPr>
            <a:spLocks noChangeAspect="1" noChangeArrowheads="1"/>
          </p:cNvSpPr>
          <p:nvPr/>
        </p:nvSpPr>
        <p:spPr bwMode="auto">
          <a:xfrm>
            <a:off x="38100" y="0"/>
            <a:ext cx="1400175" cy="619125"/>
          </a:xfrm>
          <a:prstGeom prst="rect">
            <a:avLst/>
          </a:prstGeom>
          <a:noFill/>
        </p:spPr>
        <p:txBody>
          <a:bodyPr/>
          <a:lstStyle/>
          <a:p>
            <a:endParaRPr lang="en-AU"/>
          </a:p>
        </p:txBody>
      </p:sp>
      <p:pic>
        <p:nvPicPr>
          <p:cNvPr id="41010" name="Picture 50" descr="pag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628775"/>
            <a:ext cx="7058025" cy="512127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115616" y="1628800"/>
            <a:ext cx="1008112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THW</a:t>
            </a:r>
            <a:endParaRPr lang="en-AU" dirty="0"/>
          </a:p>
        </p:txBody>
      </p:sp>
      <p:sp>
        <p:nvSpPr>
          <p:cNvPr id="13" name="Rectangle 12"/>
          <p:cNvSpPr/>
          <p:nvPr/>
        </p:nvSpPr>
        <p:spPr>
          <a:xfrm>
            <a:off x="2051720" y="1700808"/>
            <a:ext cx="3096344" cy="4320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1115616" y="1700808"/>
            <a:ext cx="4650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 smtClean="0">
                <a:solidFill>
                  <a:srgbClr val="0000FF"/>
                </a:solidFill>
              </a:rPr>
              <a:t>THW (VICKERS IMPORTERS)</a:t>
            </a:r>
            <a:endParaRPr lang="en-AU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b="1" i="1" dirty="0">
                <a:solidFill>
                  <a:srgbClr val="0000FF"/>
                </a:solidFill>
                <a:latin typeface="GoldMine" pitchFamily="34" charset="0"/>
              </a:rPr>
              <a:t>Integ systems</a:t>
            </a:r>
            <a:r>
              <a:rPr lang="en-AU" sz="2800" b="1" dirty="0">
                <a:solidFill>
                  <a:srgbClr val="0000FF"/>
                </a:solidFill>
                <a:latin typeface="Arial Rounded MT Bold" pitchFamily="34" charset="0"/>
              </a:rPr>
              <a:t>  Can access the following product brands</a:t>
            </a:r>
            <a:endParaRPr lang="en-AU" sz="3600" b="1" i="1" dirty="0">
              <a:solidFill>
                <a:srgbClr val="0000FF"/>
              </a:solidFill>
              <a:latin typeface="GoldMine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dirty="0"/>
              <a:t>These trade names are used for reference only. Integ Systems Pty Ltd is in no way affiliated with these companies.</a:t>
            </a:r>
          </a:p>
        </p:txBody>
      </p:sp>
      <p:pic>
        <p:nvPicPr>
          <p:cNvPr id="43012" name="Picture 4" descr="Integ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504825" cy="427037"/>
          </a:xfrm>
          <a:prstGeom prst="rect">
            <a:avLst/>
          </a:prstGeom>
          <a:noFill/>
        </p:spPr>
      </p:pic>
      <p:pic>
        <p:nvPicPr>
          <p:cNvPr id="43029" name="Picture 21" descr="pag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266950"/>
            <a:ext cx="8713788" cy="396716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652120" y="3717032"/>
            <a:ext cx="1656184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5508104" y="3789040"/>
            <a:ext cx="288032" cy="17281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5724128" y="5301208"/>
            <a:ext cx="1728192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7092280" y="3789040"/>
            <a:ext cx="432048" cy="17281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5364088" y="3645024"/>
            <a:ext cx="2088232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en-AU" sz="2400" b="1">
                <a:latin typeface="Arial Rounded MT Bold" pitchFamily="34" charset="0"/>
              </a:rPr>
              <a:t>SERVICE</a:t>
            </a:r>
            <a:r>
              <a:rPr lang="en-AU" sz="2400">
                <a:latin typeface="Arial Rounded MT Bold" pitchFamily="34" charset="0"/>
              </a:rPr>
              <a:t/>
            </a:r>
            <a:br>
              <a:rPr lang="en-AU" sz="2400">
                <a:latin typeface="Arial Rounded MT Bold" pitchFamily="34" charset="0"/>
              </a:rPr>
            </a:br>
            <a:r>
              <a:rPr lang="en-AU" sz="1800">
                <a:latin typeface="Arial Rounded MT Bold" pitchFamily="34" charset="0"/>
              </a:rPr>
              <a:t>Integ Systems offers a modern workshop facility with qualifed Fluid Power technicians capable of servicing all your hydraulic, lubrication and filtration needs.  </a:t>
            </a:r>
            <a:endParaRPr lang="en-AU" sz="2400">
              <a:latin typeface="Arial Rounded MT Bold" pitchFamily="34" charset="0"/>
            </a:endParaRPr>
          </a:p>
        </p:txBody>
      </p:sp>
      <p:pic>
        <p:nvPicPr>
          <p:cNvPr id="44049" name="Picture 17" descr="integ serv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628775"/>
            <a:ext cx="7353300" cy="4595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4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b="1">
                <a:latin typeface="Arial Rounded MT Bold" pitchFamily="34" charset="0"/>
              </a:rPr>
              <a:t>DESIGN</a:t>
            </a:r>
            <a:br>
              <a:rPr lang="en-AU" sz="4000" b="1">
                <a:latin typeface="Arial Rounded MT Bold" pitchFamily="34" charset="0"/>
              </a:rPr>
            </a:br>
            <a:r>
              <a:rPr lang="en-AU" sz="1600" b="1">
                <a:latin typeface="Arial Rounded MT Bold" pitchFamily="34" charset="0"/>
              </a:rPr>
              <a:t>Integ Systems offers design of  new Hydraulic, Lubrication, Filtration and Pneumatic  Systems and modification, upgrades to existing circuits. </a:t>
            </a:r>
            <a:endParaRPr lang="en-AU" sz="4000" b="1">
              <a:latin typeface="Arial Rounded MT Bold" pitchFamily="34" charset="0"/>
            </a:endParaRPr>
          </a:p>
        </p:txBody>
      </p:sp>
      <p:pic>
        <p:nvPicPr>
          <p:cNvPr id="45075" name="Picture 19" descr="pag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628775"/>
            <a:ext cx="7777162" cy="4725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>
                <a:latin typeface="Arial Rounded MT Bold" pitchFamily="34" charset="0"/>
              </a:rPr>
              <a:t>Training</a:t>
            </a:r>
            <a:br>
              <a:rPr lang="en-AU" sz="2800">
                <a:latin typeface="Arial Rounded MT Bold" pitchFamily="34" charset="0"/>
              </a:rPr>
            </a:br>
            <a:r>
              <a:rPr lang="en-AU" sz="1600">
                <a:latin typeface="Arial Rounded MT Bold" pitchFamily="34" charset="0"/>
              </a:rPr>
              <a:t>We also offer training in Hydraulics, Filtration, Lubrication and will if required put together custom training programs to meet a clients specific needs.</a:t>
            </a:r>
            <a:endParaRPr lang="en-AU" sz="2800">
              <a:latin typeface="Arial Rounded MT Bold" pitchFamily="34" charset="0"/>
            </a:endParaRPr>
          </a:p>
        </p:txBody>
      </p:sp>
      <p:pic>
        <p:nvPicPr>
          <p:cNvPr id="46112" name="Picture 32" descr="pag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00213"/>
            <a:ext cx="8424863" cy="427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b="1"/>
              <a:t>CONTACT INFORMATION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Address:- Unit 4/2 Keogh Way, Kalgoorlie, WA 6430</a:t>
            </a:r>
          </a:p>
          <a:p>
            <a:r>
              <a:rPr lang="en-AU" dirty="0"/>
              <a:t>Mailing:- Po Box 10576, Kalgoorlie, WA 6433</a:t>
            </a:r>
          </a:p>
          <a:p>
            <a:r>
              <a:rPr lang="en-AU" dirty="0"/>
              <a:t>PH:- 08-9091133 Fax:- </a:t>
            </a:r>
            <a:r>
              <a:rPr lang="en-AU" dirty="0" smtClean="0"/>
              <a:t>08-90911355</a:t>
            </a:r>
            <a:endParaRPr lang="en-AU" dirty="0"/>
          </a:p>
          <a:p>
            <a:r>
              <a:rPr lang="en-AU" dirty="0"/>
              <a:t>ABN: 14 080 369 222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4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6" grpId="1"/>
      <p:bldP spid="47107" grpId="0" build="p"/>
      <p:bldP spid="47107" grpId="1" build="allAtOnce"/>
    </p:bldLst>
  </p:timing>
</p:sld>
</file>

<file path=ppt/theme/theme1.xml><?xml version="1.0" encoding="utf-8"?>
<a:theme xmlns:a="http://schemas.openxmlformats.org/drawingml/2006/main" name="Refined">
  <a:themeElements>
    <a:clrScheme name="Refined 7">
      <a:dk1>
        <a:srgbClr val="000000"/>
      </a:dk1>
      <a:lt1>
        <a:srgbClr val="FFFFFF"/>
      </a:lt1>
      <a:dk2>
        <a:srgbClr val="000066"/>
      </a:dk2>
      <a:lt2>
        <a:srgbClr val="333399"/>
      </a:lt2>
      <a:accent1>
        <a:srgbClr val="3399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8AE7"/>
      </a:accent6>
      <a:hlink>
        <a:srgbClr val="00CCFF"/>
      </a:hlink>
      <a:folHlink>
        <a:srgbClr val="5F5F5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748</TotalTime>
  <Words>129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Times New Roman</vt:lpstr>
      <vt:lpstr>Wingdings</vt:lpstr>
      <vt:lpstr>Tahoma</vt:lpstr>
      <vt:lpstr>GoldMine</vt:lpstr>
      <vt:lpstr>Franklin Gothic Heavy</vt:lpstr>
      <vt:lpstr>Arial Unicode MS</vt:lpstr>
      <vt:lpstr>Arial Rounded MT Bold</vt:lpstr>
      <vt:lpstr>Refined</vt:lpstr>
      <vt:lpstr>Default Design</vt:lpstr>
      <vt:lpstr>Curtain Call</vt:lpstr>
      <vt:lpstr>Chart</vt:lpstr>
      <vt:lpstr>Integ systems pty ltd</vt:lpstr>
      <vt:lpstr>It is the desire of Integ System to partner with clients to see measurable improvements in plant reliability performance and develop cost effective change that benefit all parties. </vt:lpstr>
      <vt:lpstr>SERVING INDUSTRY</vt:lpstr>
      <vt:lpstr>Exclusive Goldfields Distributor For:-</vt:lpstr>
      <vt:lpstr>Integ systems  Can access the following product brands</vt:lpstr>
      <vt:lpstr>SERVICE Integ Systems offers a modern workshop facility with qualifed Fluid Power technicians capable of servicing all your hydraulic, lubrication and filtration needs.  </vt:lpstr>
      <vt:lpstr>DESIGN Integ Systems offers design of  new Hydraulic, Lubrication, Filtration and Pneumatic  Systems and modification, upgrades to existing circuits. </vt:lpstr>
      <vt:lpstr>Training We also offer training in Hydraulics, Filtration, Lubrication and will if required put together custom training programs to meet a clients specific needs.</vt:lpstr>
      <vt:lpstr>CONTACT INFORMATION</vt:lpstr>
    </vt:vector>
  </TitlesOfParts>
  <Company>Integ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 systems pty ltd</dc:title>
  <dc:creator>Robert Hodge</dc:creator>
  <cp:lastModifiedBy>malcolm</cp:lastModifiedBy>
  <cp:revision>14</cp:revision>
  <dcterms:created xsi:type="dcterms:W3CDTF">2009-03-25T01:49:58Z</dcterms:created>
  <dcterms:modified xsi:type="dcterms:W3CDTF">2013-01-10T06:00:28Z</dcterms:modified>
</cp:coreProperties>
</file>